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332" r:id="rId4"/>
    <p:sldId id="279" r:id="rId5"/>
    <p:sldId id="257" r:id="rId6"/>
    <p:sldId id="258" r:id="rId7"/>
    <p:sldId id="263" r:id="rId8"/>
    <p:sldId id="264" r:id="rId9"/>
    <p:sldId id="265" r:id="rId10"/>
    <p:sldId id="334" r:id="rId11"/>
    <p:sldId id="335" r:id="rId12"/>
    <p:sldId id="270" r:id="rId13"/>
    <p:sldId id="259" r:id="rId14"/>
    <p:sldId id="260" r:id="rId15"/>
    <p:sldId id="278" r:id="rId16"/>
    <p:sldId id="262" r:id="rId17"/>
    <p:sldId id="272" r:id="rId18"/>
    <p:sldId id="277" r:id="rId19"/>
    <p:sldId id="266" r:id="rId20"/>
    <p:sldId id="267" r:id="rId21"/>
    <p:sldId id="331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9" r:id="rId31"/>
    <p:sldId id="300" r:id="rId32"/>
    <p:sldId id="292" r:id="rId33"/>
    <p:sldId id="290" r:id="rId34"/>
    <p:sldId id="291" r:id="rId35"/>
    <p:sldId id="308" r:id="rId36"/>
    <p:sldId id="273" r:id="rId37"/>
    <p:sldId id="293" r:id="rId38"/>
    <p:sldId id="294" r:id="rId39"/>
    <p:sldId id="274" r:id="rId40"/>
    <p:sldId id="275" r:id="rId41"/>
    <p:sldId id="295" r:id="rId42"/>
    <p:sldId id="276" r:id="rId43"/>
    <p:sldId id="296" r:id="rId44"/>
    <p:sldId id="297" r:id="rId45"/>
    <p:sldId id="303" r:id="rId46"/>
    <p:sldId id="309" r:id="rId47"/>
    <p:sldId id="304" r:id="rId48"/>
    <p:sldId id="307" r:id="rId49"/>
    <p:sldId id="310" r:id="rId50"/>
    <p:sldId id="298" r:id="rId51"/>
    <p:sldId id="299" r:id="rId52"/>
    <p:sldId id="301" r:id="rId53"/>
    <p:sldId id="302" r:id="rId54"/>
    <p:sldId id="305" r:id="rId55"/>
    <p:sldId id="306" r:id="rId56"/>
    <p:sldId id="311" r:id="rId57"/>
    <p:sldId id="312" r:id="rId58"/>
    <p:sldId id="313" r:id="rId59"/>
    <p:sldId id="314" r:id="rId60"/>
    <p:sldId id="326" r:id="rId61"/>
    <p:sldId id="330" r:id="rId62"/>
    <p:sldId id="321" r:id="rId63"/>
    <p:sldId id="333" r:id="rId64"/>
    <p:sldId id="315" r:id="rId65"/>
    <p:sldId id="324" r:id="rId66"/>
    <p:sldId id="316" r:id="rId67"/>
    <p:sldId id="318" r:id="rId68"/>
    <p:sldId id="319" r:id="rId69"/>
    <p:sldId id="317" r:id="rId70"/>
    <p:sldId id="320" r:id="rId7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16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2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printerSettings" Target="printerSettings/printerSettings1.bin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2015-03-19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2015-03-19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2015-03-19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2015-03-19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2015-03-19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2015-03-19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2015-03-19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2015-03-19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Dra bilden till platshållaren eller klicka på ikonen för att lägga till den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2015-03-19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2015-03-19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2015-03-19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2015-03-19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3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Relationship Id="rId3" Type="http://schemas.microsoft.com/office/2007/relationships/hdphoto" Target="../media/hdphoto2.wdp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eg"/><Relationship Id="rId3" Type="http://schemas.microsoft.com/office/2007/relationships/hdphoto" Target="../media/hdphoto3.wdp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eg"/><Relationship Id="rId3" Type="http://schemas.microsoft.com/office/2007/relationships/hdphoto" Target="../media/hdphoto4.wdp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sv-SE" sz="5400" dirty="0" smtClean="0"/>
              <a:t>”Förlopp”</a:t>
            </a:r>
            <a:br>
              <a:rPr lang="sv-SE" sz="5400" dirty="0" smtClean="0"/>
            </a:br>
            <a:endParaRPr lang="sv-SE" sz="5400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KU-projekt</a:t>
            </a:r>
          </a:p>
          <a:p>
            <a:r>
              <a:rPr lang="sv-SE" dirty="0" smtClean="0"/>
              <a:t>Renata Francescon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8109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0579_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10" r="-18210"/>
          <a:stretch>
            <a:fillRect/>
          </a:stretch>
        </p:blipFill>
        <p:spPr>
          <a:xfrm>
            <a:off x="-1859906" y="-17161"/>
            <a:ext cx="12821312" cy="7051227"/>
          </a:xfrm>
        </p:spPr>
      </p:pic>
    </p:spTree>
    <p:extLst>
      <p:ext uri="{BB962C8B-B14F-4D97-AF65-F5344CB8AC3E}">
        <p14:creationId xmlns:p14="http://schemas.microsoft.com/office/powerpoint/2010/main" val="251905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Plasreforms 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131" r="-17131"/>
          <a:stretch>
            <a:fillRect/>
          </a:stretch>
        </p:blipFill>
        <p:spPr>
          <a:xfrm>
            <a:off x="-1806809" y="0"/>
            <a:ext cx="12609123" cy="6934531"/>
          </a:xfrm>
        </p:spPr>
      </p:pic>
    </p:spTree>
    <p:extLst>
      <p:ext uri="{BB962C8B-B14F-4D97-AF65-F5344CB8AC3E}">
        <p14:creationId xmlns:p14="http://schemas.microsoft.com/office/powerpoint/2010/main" val="103608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2487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10" r="-10610"/>
          <a:stretch>
            <a:fillRect/>
          </a:stretch>
        </p:blipFill>
        <p:spPr>
          <a:xfrm>
            <a:off x="-1953084" y="37442"/>
            <a:ext cx="12401883" cy="6820558"/>
          </a:xfrm>
        </p:spPr>
      </p:pic>
    </p:spTree>
    <p:extLst>
      <p:ext uri="{BB962C8B-B14F-4D97-AF65-F5344CB8AC3E}">
        <p14:creationId xmlns:p14="http://schemas.microsoft.com/office/powerpoint/2010/main" val="83275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0569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10" r="-18210"/>
          <a:stretch>
            <a:fillRect/>
          </a:stretch>
        </p:blipFill>
        <p:spPr>
          <a:xfrm>
            <a:off x="-1659839" y="0"/>
            <a:ext cx="12469965" cy="6858000"/>
          </a:xfrm>
        </p:spPr>
      </p:pic>
    </p:spTree>
    <p:extLst>
      <p:ext uri="{BB962C8B-B14F-4D97-AF65-F5344CB8AC3E}">
        <p14:creationId xmlns:p14="http://schemas.microsoft.com/office/powerpoint/2010/main" val="356753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057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10" r="-18210"/>
          <a:stretch>
            <a:fillRect/>
          </a:stretch>
        </p:blipFill>
        <p:spPr>
          <a:xfrm>
            <a:off x="-1750716" y="-31756"/>
            <a:ext cx="12598210" cy="6928530"/>
          </a:xfrm>
        </p:spPr>
      </p:pic>
    </p:spTree>
    <p:extLst>
      <p:ext uri="{BB962C8B-B14F-4D97-AF65-F5344CB8AC3E}">
        <p14:creationId xmlns:p14="http://schemas.microsoft.com/office/powerpoint/2010/main" val="130326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0577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10" r="-18210"/>
          <a:stretch>
            <a:fillRect/>
          </a:stretch>
        </p:blipFill>
        <p:spPr>
          <a:xfrm>
            <a:off x="-1758441" y="0"/>
            <a:ext cx="12574795" cy="6915652"/>
          </a:xfrm>
        </p:spPr>
      </p:pic>
    </p:spTree>
    <p:extLst>
      <p:ext uri="{BB962C8B-B14F-4D97-AF65-F5344CB8AC3E}">
        <p14:creationId xmlns:p14="http://schemas.microsoft.com/office/powerpoint/2010/main" val="400754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058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10" r="-18210"/>
          <a:stretch>
            <a:fillRect/>
          </a:stretch>
        </p:blipFill>
        <p:spPr>
          <a:xfrm>
            <a:off x="-1692907" y="0"/>
            <a:ext cx="12540466" cy="6896773"/>
          </a:xfrm>
        </p:spPr>
      </p:pic>
    </p:spTree>
    <p:extLst>
      <p:ext uri="{BB962C8B-B14F-4D97-AF65-F5344CB8AC3E}">
        <p14:creationId xmlns:p14="http://schemas.microsoft.com/office/powerpoint/2010/main" val="236033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0969_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10" r="-18210"/>
          <a:stretch>
            <a:fillRect/>
          </a:stretch>
        </p:blipFill>
        <p:spPr>
          <a:xfrm>
            <a:off x="-1716377" y="-1"/>
            <a:ext cx="12701213" cy="6985177"/>
          </a:xfrm>
        </p:spPr>
      </p:pic>
    </p:spTree>
    <p:extLst>
      <p:ext uri="{BB962C8B-B14F-4D97-AF65-F5344CB8AC3E}">
        <p14:creationId xmlns:p14="http://schemas.microsoft.com/office/powerpoint/2010/main" val="327688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1274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10" r="-18210"/>
          <a:stretch>
            <a:fillRect/>
          </a:stretch>
        </p:blipFill>
        <p:spPr>
          <a:xfrm>
            <a:off x="-1719256" y="-100431"/>
            <a:ext cx="12652578" cy="6958431"/>
          </a:xfrm>
        </p:spPr>
      </p:pic>
    </p:spTree>
    <p:extLst>
      <p:ext uri="{BB962C8B-B14F-4D97-AF65-F5344CB8AC3E}">
        <p14:creationId xmlns:p14="http://schemas.microsoft.com/office/powerpoint/2010/main" val="245961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1276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10" r="-18210"/>
          <a:stretch>
            <a:fillRect/>
          </a:stretch>
        </p:blipFill>
        <p:spPr>
          <a:xfrm>
            <a:off x="-1699214" y="-11862"/>
            <a:ext cx="12592503" cy="6925391"/>
          </a:xfrm>
        </p:spPr>
      </p:pic>
    </p:spTree>
    <p:extLst>
      <p:ext uri="{BB962C8B-B14F-4D97-AF65-F5344CB8AC3E}">
        <p14:creationId xmlns:p14="http://schemas.microsoft.com/office/powerpoint/2010/main" val="340804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1283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10" r="-18210"/>
          <a:stretch>
            <a:fillRect/>
          </a:stretch>
        </p:blipFill>
        <p:spPr>
          <a:xfrm>
            <a:off x="-1811289" y="-86718"/>
            <a:ext cx="12627644" cy="6944718"/>
          </a:xfrm>
        </p:spPr>
      </p:pic>
    </p:spTree>
    <p:extLst>
      <p:ext uri="{BB962C8B-B14F-4D97-AF65-F5344CB8AC3E}">
        <p14:creationId xmlns:p14="http://schemas.microsoft.com/office/powerpoint/2010/main" val="293670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057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10" r="-18210"/>
          <a:stretch>
            <a:fillRect/>
          </a:stretch>
        </p:blipFill>
        <p:spPr>
          <a:xfrm>
            <a:off x="-1802196" y="0"/>
            <a:ext cx="12609246" cy="6934600"/>
          </a:xfrm>
        </p:spPr>
      </p:pic>
    </p:spTree>
    <p:extLst>
      <p:ext uri="{BB962C8B-B14F-4D97-AF65-F5344CB8AC3E}">
        <p14:creationId xmlns:p14="http://schemas.microsoft.com/office/powerpoint/2010/main" val="189446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0575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10" r="-18210"/>
          <a:stretch>
            <a:fillRect/>
          </a:stretch>
        </p:blipFill>
        <p:spPr>
          <a:xfrm>
            <a:off x="-1716387" y="0"/>
            <a:ext cx="12609122" cy="6934531"/>
          </a:xfrm>
        </p:spPr>
      </p:pic>
    </p:spTree>
    <p:extLst>
      <p:ext uri="{BB962C8B-B14F-4D97-AF65-F5344CB8AC3E}">
        <p14:creationId xmlns:p14="http://schemas.microsoft.com/office/powerpoint/2010/main" val="340767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8" name="Platshållare för innehåll 7" descr="IMG_248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373" r="-86373"/>
          <a:stretch>
            <a:fillRect/>
          </a:stretch>
        </p:blipFill>
        <p:spPr>
          <a:xfrm>
            <a:off x="-1783063" y="0"/>
            <a:ext cx="12664903" cy="6965209"/>
          </a:xfrm>
        </p:spPr>
      </p:pic>
    </p:spTree>
    <p:extLst>
      <p:ext uri="{BB962C8B-B14F-4D97-AF65-F5344CB8AC3E}">
        <p14:creationId xmlns:p14="http://schemas.microsoft.com/office/powerpoint/2010/main" val="139760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0580_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10" r="-18210"/>
          <a:stretch>
            <a:fillRect/>
          </a:stretch>
        </p:blipFill>
        <p:spPr>
          <a:xfrm>
            <a:off x="-1750706" y="-1"/>
            <a:ext cx="12632537" cy="6947409"/>
          </a:xfrm>
        </p:spPr>
      </p:pic>
    </p:spTree>
    <p:extLst>
      <p:ext uri="{BB962C8B-B14F-4D97-AF65-F5344CB8AC3E}">
        <p14:creationId xmlns:p14="http://schemas.microsoft.com/office/powerpoint/2010/main" val="24665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129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10" r="-18210"/>
          <a:stretch>
            <a:fillRect/>
          </a:stretch>
        </p:blipFill>
        <p:spPr>
          <a:xfrm>
            <a:off x="-1953302" y="0"/>
            <a:ext cx="12972444" cy="7134344"/>
          </a:xfrm>
        </p:spPr>
      </p:pic>
    </p:spTree>
    <p:extLst>
      <p:ext uri="{BB962C8B-B14F-4D97-AF65-F5344CB8AC3E}">
        <p14:creationId xmlns:p14="http://schemas.microsoft.com/office/powerpoint/2010/main" val="156783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140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10" r="-18210"/>
          <a:stretch>
            <a:fillRect/>
          </a:stretch>
        </p:blipFill>
        <p:spPr>
          <a:xfrm>
            <a:off x="-1678458" y="-21359"/>
            <a:ext cx="12508802" cy="6879359"/>
          </a:xfrm>
        </p:spPr>
      </p:pic>
    </p:spTree>
    <p:extLst>
      <p:ext uri="{BB962C8B-B14F-4D97-AF65-F5344CB8AC3E}">
        <p14:creationId xmlns:p14="http://schemas.microsoft.com/office/powerpoint/2010/main" val="128403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1245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10" r="-18210"/>
          <a:stretch>
            <a:fillRect/>
          </a:stretch>
        </p:blipFill>
        <p:spPr>
          <a:xfrm>
            <a:off x="-1735166" y="0"/>
            <a:ext cx="12591958" cy="6925091"/>
          </a:xfrm>
        </p:spPr>
      </p:pic>
    </p:spTree>
    <p:extLst>
      <p:ext uri="{BB962C8B-B14F-4D97-AF65-F5344CB8AC3E}">
        <p14:creationId xmlns:p14="http://schemas.microsoft.com/office/powerpoint/2010/main" val="208747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1248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10" r="-18210"/>
          <a:stretch>
            <a:fillRect/>
          </a:stretch>
        </p:blipFill>
        <p:spPr>
          <a:xfrm>
            <a:off x="-1739764" y="0"/>
            <a:ext cx="12660612" cy="6962849"/>
          </a:xfrm>
        </p:spPr>
      </p:pic>
    </p:spTree>
    <p:extLst>
      <p:ext uri="{BB962C8B-B14F-4D97-AF65-F5344CB8AC3E}">
        <p14:creationId xmlns:p14="http://schemas.microsoft.com/office/powerpoint/2010/main" val="250783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77604" y="4461884"/>
            <a:ext cx="8375920" cy="1424370"/>
          </a:xfrm>
        </p:spPr>
        <p:txBody>
          <a:bodyPr>
            <a:normAutofit/>
          </a:bodyPr>
          <a:lstStyle/>
          <a:p>
            <a:endParaRPr lang="sv-SE" sz="3600" dirty="0"/>
          </a:p>
        </p:txBody>
      </p:sp>
      <p:pic>
        <p:nvPicPr>
          <p:cNvPr id="4" name="Platshållare för innehåll 3" descr="Värmekännslig färg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079" b="-28079"/>
          <a:stretch>
            <a:fillRect/>
          </a:stretch>
        </p:blipFill>
        <p:spPr>
          <a:xfrm>
            <a:off x="-94981" y="978179"/>
            <a:ext cx="9256145" cy="4341755"/>
          </a:xfrm>
        </p:spPr>
      </p:pic>
    </p:spTree>
    <p:extLst>
      <p:ext uri="{BB962C8B-B14F-4D97-AF65-F5344CB8AC3E}">
        <p14:creationId xmlns:p14="http://schemas.microsoft.com/office/powerpoint/2010/main" val="326567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Galsyrprover vita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9584" r="-129584"/>
          <a:stretch>
            <a:fillRect/>
          </a:stretch>
        </p:blipFill>
        <p:spPr>
          <a:xfrm>
            <a:off x="-3594363" y="0"/>
            <a:ext cx="12469964" cy="6858000"/>
          </a:xfrm>
        </p:spPr>
      </p:pic>
      <p:pic>
        <p:nvPicPr>
          <p:cNvPr id="5" name="Bildobjekt 4" descr="Glasyrprover vit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643" y="0"/>
            <a:ext cx="35790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5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Glasyrprover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491" r="-97491"/>
          <a:stretch>
            <a:fillRect/>
          </a:stretch>
        </p:blipFill>
        <p:spPr>
          <a:xfrm>
            <a:off x="-1733529" y="-86032"/>
            <a:ext cx="12626397" cy="6944032"/>
          </a:xfrm>
        </p:spPr>
      </p:pic>
    </p:spTree>
    <p:extLst>
      <p:ext uri="{BB962C8B-B14F-4D97-AF65-F5344CB8AC3E}">
        <p14:creationId xmlns:p14="http://schemas.microsoft.com/office/powerpoint/2010/main" val="413758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Kristall 8 toner high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0986" r="-180986"/>
          <a:stretch>
            <a:fillRect/>
          </a:stretch>
        </p:blipFill>
        <p:spPr>
          <a:xfrm>
            <a:off x="-3396581" y="-38836"/>
            <a:ext cx="12540581" cy="6896836"/>
          </a:xfrm>
        </p:spPr>
      </p:pic>
      <p:pic>
        <p:nvPicPr>
          <p:cNvPr id="5" name="Bildobjekt 4" descr="Kristall1 toner high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83" y="0"/>
            <a:ext cx="29421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93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Glasyrprover kobolt andra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4256" r="-204256"/>
          <a:stretch>
            <a:fillRect/>
          </a:stretch>
        </p:blipFill>
        <p:spPr>
          <a:xfrm>
            <a:off x="-2896869" y="0"/>
            <a:ext cx="12469964" cy="6858000"/>
          </a:xfrm>
        </p:spPr>
      </p:pic>
      <p:pic>
        <p:nvPicPr>
          <p:cNvPr id="6" name="Bildobjekt 5" descr="Glasyrprover olik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562" y="0"/>
            <a:ext cx="23918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21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Prov Kv.Ka. och andra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9826" r="-169826"/>
          <a:stretch>
            <a:fillRect/>
          </a:stretch>
        </p:blipFill>
        <p:spPr>
          <a:xfrm>
            <a:off x="-3325964" y="0"/>
            <a:ext cx="12469964" cy="6858000"/>
          </a:xfrm>
        </p:spPr>
      </p:pic>
      <p:pic>
        <p:nvPicPr>
          <p:cNvPr id="5" name="Bildobjekt 4" descr="Prover med Kv.Ka. och glasy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322" y="0"/>
            <a:ext cx="33322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31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FK och glasyrer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4777" r="-174777"/>
          <a:stretch>
            <a:fillRect/>
          </a:stretch>
        </p:blipFill>
        <p:spPr>
          <a:xfrm>
            <a:off x="0" y="-36680"/>
            <a:ext cx="12403268" cy="6821320"/>
          </a:xfrm>
        </p:spPr>
      </p:pic>
      <p:pic>
        <p:nvPicPr>
          <p:cNvPr id="5" name="Bildobjekt 4" descr="KvKa svart glasy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845" y="-73360"/>
            <a:ext cx="30252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87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Galzes with nickel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14" r="-11514"/>
          <a:stretch>
            <a:fillRect/>
          </a:stretch>
        </p:blipFill>
        <p:spPr>
          <a:xfrm>
            <a:off x="995496" y="0"/>
            <a:ext cx="7382349" cy="3728393"/>
          </a:xfrm>
        </p:spPr>
      </p:pic>
      <p:pic>
        <p:nvPicPr>
          <p:cNvPr id="5" name="Bildobjekt 4" descr="Glasyrprover i droppform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81373"/>
            <a:ext cx="9144000" cy="303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Blue and mauv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541" r="-25541"/>
          <a:stretch>
            <a:fillRect/>
          </a:stretch>
        </p:blipFill>
        <p:spPr>
          <a:xfrm>
            <a:off x="-1668072" y="-15646"/>
            <a:ext cx="12498414" cy="6873646"/>
          </a:xfrm>
        </p:spPr>
      </p:pic>
    </p:spTree>
    <p:extLst>
      <p:ext uri="{BB962C8B-B14F-4D97-AF65-F5344CB8AC3E}">
        <p14:creationId xmlns:p14="http://schemas.microsoft.com/office/powerpoint/2010/main" val="251260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Blå vit a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0610" r="-10610"/>
          <a:stretch>
            <a:fillRect/>
          </a:stretch>
        </p:blipFill>
        <p:spPr>
          <a:xfrm>
            <a:off x="-1064154" y="290727"/>
            <a:ext cx="11190781" cy="6154498"/>
          </a:xfrm>
        </p:spPr>
      </p:pic>
    </p:spTree>
    <p:extLst>
      <p:ext uri="{BB962C8B-B14F-4D97-AF65-F5344CB8AC3E}">
        <p14:creationId xmlns:p14="http://schemas.microsoft.com/office/powerpoint/2010/main" val="227187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Svart grön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85" r="-8085"/>
          <a:stretch>
            <a:fillRect/>
          </a:stretch>
        </p:blipFill>
        <p:spPr>
          <a:xfrm>
            <a:off x="-806697" y="390419"/>
            <a:ext cx="10710194" cy="5890194"/>
          </a:xfrm>
        </p:spPr>
      </p:pic>
    </p:spTree>
    <p:extLst>
      <p:ext uri="{BB962C8B-B14F-4D97-AF65-F5344CB8AC3E}">
        <p14:creationId xmlns:p14="http://schemas.microsoft.com/office/powerpoint/2010/main" val="224400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Long with yellow brown green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101" b="-10101"/>
          <a:stretch>
            <a:fillRect/>
          </a:stretch>
        </p:blipFill>
        <p:spPr>
          <a:xfrm>
            <a:off x="-112145" y="829708"/>
            <a:ext cx="9256145" cy="5090523"/>
          </a:xfrm>
        </p:spPr>
      </p:pic>
    </p:spTree>
    <p:extLst>
      <p:ext uri="{BB962C8B-B14F-4D97-AF65-F5344CB8AC3E}">
        <p14:creationId xmlns:p14="http://schemas.microsoft.com/office/powerpoint/2010/main" val="354589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Brown green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04" r="-2804"/>
          <a:stretch>
            <a:fillRect/>
          </a:stretch>
        </p:blipFill>
        <p:spPr>
          <a:xfrm>
            <a:off x="-305620" y="671511"/>
            <a:ext cx="9762857" cy="5369195"/>
          </a:xfrm>
        </p:spPr>
      </p:pic>
    </p:spTree>
    <p:extLst>
      <p:ext uri="{BB962C8B-B14F-4D97-AF65-F5344CB8AC3E}">
        <p14:creationId xmlns:p14="http://schemas.microsoft.com/office/powerpoint/2010/main" val="348047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Dans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753" b="8753"/>
          <a:stretch>
            <a:fillRect/>
          </a:stretch>
        </p:blipFill>
        <p:spPr>
          <a:xfrm>
            <a:off x="0" y="822740"/>
            <a:ext cx="9144000" cy="5028847"/>
          </a:xfrm>
        </p:spPr>
      </p:pic>
    </p:spTree>
    <p:extLst>
      <p:ext uri="{BB962C8B-B14F-4D97-AF65-F5344CB8AC3E}">
        <p14:creationId xmlns:p14="http://schemas.microsoft.com/office/powerpoint/2010/main" val="310808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Pillowform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3" b="8753"/>
          <a:stretch>
            <a:fillRect/>
          </a:stretch>
        </p:blipFill>
        <p:spPr>
          <a:xfrm>
            <a:off x="-343281" y="896728"/>
            <a:ext cx="9508733" cy="5229436"/>
          </a:xfrm>
        </p:spPr>
      </p:pic>
    </p:spTree>
    <p:extLst>
      <p:ext uri="{BB962C8B-B14F-4D97-AF65-F5344CB8AC3E}">
        <p14:creationId xmlns:p14="http://schemas.microsoft.com/office/powerpoint/2010/main" val="85530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136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10" r="-18210"/>
          <a:stretch>
            <a:fillRect/>
          </a:stretch>
        </p:blipFill>
        <p:spPr>
          <a:xfrm>
            <a:off x="-2334272" y="0"/>
            <a:ext cx="13439234" cy="7006522"/>
          </a:xfrm>
        </p:spPr>
      </p:pic>
    </p:spTree>
    <p:extLst>
      <p:ext uri="{BB962C8B-B14F-4D97-AF65-F5344CB8AC3E}">
        <p14:creationId xmlns:p14="http://schemas.microsoft.com/office/powerpoint/2010/main" val="384314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Mattglaz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29" r="-11529"/>
          <a:stretch>
            <a:fillRect/>
          </a:stretch>
        </p:blipFill>
        <p:spPr>
          <a:xfrm>
            <a:off x="-1149973" y="232662"/>
            <a:ext cx="11396746" cy="6267772"/>
          </a:xfrm>
        </p:spPr>
      </p:pic>
    </p:spTree>
    <p:extLst>
      <p:ext uri="{BB962C8B-B14F-4D97-AF65-F5344CB8AC3E}">
        <p14:creationId xmlns:p14="http://schemas.microsoft.com/office/powerpoint/2010/main" val="366944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Pink green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10" r="-10610"/>
          <a:stretch>
            <a:fillRect/>
          </a:stretch>
        </p:blipFill>
        <p:spPr>
          <a:xfrm>
            <a:off x="-1098481" y="266839"/>
            <a:ext cx="11259435" cy="6192255"/>
          </a:xfrm>
        </p:spPr>
      </p:pic>
    </p:spTree>
    <p:extLst>
      <p:ext uri="{BB962C8B-B14F-4D97-AF65-F5344CB8AC3E}">
        <p14:creationId xmlns:p14="http://schemas.microsoft.com/office/powerpoint/2010/main" val="113977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1364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21" r="-71221"/>
          <a:stretch>
            <a:fillRect/>
          </a:stretch>
        </p:blipFill>
        <p:spPr>
          <a:xfrm>
            <a:off x="-2525817" y="0"/>
            <a:ext cx="14300161" cy="7968944"/>
          </a:xfrm>
        </p:spPr>
      </p:pic>
    </p:spTree>
    <p:extLst>
      <p:ext uri="{BB962C8B-B14F-4D97-AF65-F5344CB8AC3E}">
        <p14:creationId xmlns:p14="http://schemas.microsoft.com/office/powerpoint/2010/main" val="107382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1365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21" r="-71221"/>
          <a:stretch>
            <a:fillRect/>
          </a:stretch>
        </p:blipFill>
        <p:spPr>
          <a:xfrm>
            <a:off x="-1765898" y="0"/>
            <a:ext cx="12561920" cy="6908572"/>
          </a:xfrm>
        </p:spPr>
      </p:pic>
    </p:spTree>
    <p:extLst>
      <p:ext uri="{BB962C8B-B14F-4D97-AF65-F5344CB8AC3E}">
        <p14:creationId xmlns:p14="http://schemas.microsoft.com/office/powerpoint/2010/main" val="272118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6" name="Platshållare för innehåll 5" descr="Blue brown light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172" r="-54172"/>
          <a:stretch>
            <a:fillRect/>
          </a:stretch>
        </p:blipFill>
        <p:spPr>
          <a:xfrm>
            <a:off x="-1682039" y="-29396"/>
            <a:ext cx="12546718" cy="6900212"/>
          </a:xfrm>
        </p:spPr>
      </p:pic>
    </p:spTree>
    <p:extLst>
      <p:ext uri="{BB962C8B-B14F-4D97-AF65-F5344CB8AC3E}">
        <p14:creationId xmlns:p14="http://schemas.microsoft.com/office/powerpoint/2010/main" val="152550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IMG_1398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10" r="-18210"/>
          <a:stretch>
            <a:fillRect/>
          </a:stretch>
        </p:blipFill>
        <p:spPr>
          <a:xfrm>
            <a:off x="-1682050" y="-144046"/>
            <a:ext cx="12731885" cy="7002046"/>
          </a:xfrm>
        </p:spPr>
      </p:pic>
    </p:spTree>
    <p:extLst>
      <p:ext uri="{BB962C8B-B14F-4D97-AF65-F5344CB8AC3E}">
        <p14:creationId xmlns:p14="http://schemas.microsoft.com/office/powerpoint/2010/main" val="20624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latshållare för innehåll 4" descr="Fliowers in brown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2716" r="-92716"/>
          <a:stretch>
            <a:fillRect/>
          </a:stretch>
        </p:blipFill>
        <p:spPr>
          <a:xfrm>
            <a:off x="-1662928" y="0"/>
            <a:ext cx="12544756" cy="6899133"/>
          </a:xfrm>
        </p:spPr>
      </p:pic>
    </p:spTree>
    <p:extLst>
      <p:ext uri="{BB962C8B-B14F-4D97-AF65-F5344CB8AC3E}">
        <p14:creationId xmlns:p14="http://schemas.microsoft.com/office/powerpoint/2010/main" val="401659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Merblelik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48" r="-5348"/>
          <a:stretch>
            <a:fillRect/>
          </a:stretch>
        </p:blipFill>
        <p:spPr>
          <a:xfrm>
            <a:off x="-549240" y="476949"/>
            <a:ext cx="10246773" cy="5635330"/>
          </a:xfrm>
        </p:spPr>
      </p:pic>
    </p:spTree>
    <p:extLst>
      <p:ext uri="{BB962C8B-B14F-4D97-AF65-F5344CB8AC3E}">
        <p14:creationId xmlns:p14="http://schemas.microsoft.com/office/powerpoint/2010/main" val="232533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Broken 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428" r="-18428"/>
          <a:stretch>
            <a:fillRect/>
          </a:stretch>
        </p:blipFill>
        <p:spPr>
          <a:xfrm>
            <a:off x="-1750705" y="-224140"/>
            <a:ext cx="12883658" cy="7085515"/>
          </a:xfrm>
        </p:spPr>
      </p:pic>
    </p:spTree>
    <p:extLst>
      <p:ext uri="{BB962C8B-B14F-4D97-AF65-F5344CB8AC3E}">
        <p14:creationId xmlns:p14="http://schemas.microsoft.com/office/powerpoint/2010/main" val="238541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latshållare för innehåll 4" descr="Casted brown blu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167" r="-29167"/>
          <a:stretch>
            <a:fillRect/>
          </a:stretch>
        </p:blipFill>
        <p:spPr>
          <a:xfrm>
            <a:off x="-1662927" y="0"/>
            <a:ext cx="12476102" cy="6861375"/>
          </a:xfrm>
        </p:spPr>
      </p:pic>
    </p:spTree>
    <p:extLst>
      <p:ext uri="{BB962C8B-B14F-4D97-AF65-F5344CB8AC3E}">
        <p14:creationId xmlns:p14="http://schemas.microsoft.com/office/powerpoint/2010/main" val="387125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Broken angl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623" r="-24623"/>
          <a:stretch>
            <a:fillRect/>
          </a:stretch>
        </p:blipFill>
        <p:spPr>
          <a:xfrm>
            <a:off x="-1961016" y="0"/>
            <a:ext cx="13083140" cy="7195223"/>
          </a:xfrm>
        </p:spPr>
      </p:pic>
    </p:spTree>
    <p:extLst>
      <p:ext uri="{BB962C8B-B14F-4D97-AF65-F5344CB8AC3E}">
        <p14:creationId xmlns:p14="http://schemas.microsoft.com/office/powerpoint/2010/main" val="383670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Black stripes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056" r="-33056"/>
          <a:stretch>
            <a:fillRect/>
          </a:stretch>
        </p:blipFill>
        <p:spPr>
          <a:xfrm>
            <a:off x="-1662922" y="0"/>
            <a:ext cx="12469964" cy="6858000"/>
          </a:xfrm>
        </p:spPr>
      </p:pic>
    </p:spTree>
    <p:extLst>
      <p:ext uri="{BB962C8B-B14F-4D97-AF65-F5344CB8AC3E}">
        <p14:creationId xmlns:p14="http://schemas.microsoft.com/office/powerpoint/2010/main" val="323606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latshållare för innehåll 4" descr="Kyoto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1591204" y="0"/>
            <a:ext cx="12469963" cy="6857999"/>
          </a:xfrm>
        </p:spPr>
      </p:pic>
    </p:spTree>
    <p:extLst>
      <p:ext uri="{BB962C8B-B14F-4D97-AF65-F5344CB8AC3E}">
        <p14:creationId xmlns:p14="http://schemas.microsoft.com/office/powerpoint/2010/main" val="420999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Pink yellow blu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674" r="-69674"/>
          <a:stretch>
            <a:fillRect/>
          </a:stretch>
        </p:blipFill>
        <p:spPr>
          <a:xfrm>
            <a:off x="-1662915" y="0"/>
            <a:ext cx="12476101" cy="6861375"/>
          </a:xfrm>
        </p:spPr>
      </p:pic>
    </p:spTree>
    <p:extLst>
      <p:ext uri="{BB962C8B-B14F-4D97-AF65-F5344CB8AC3E}">
        <p14:creationId xmlns:p14="http://schemas.microsoft.com/office/powerpoint/2010/main" val="225735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Pink yellow blue pictur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235" r="-76235"/>
          <a:stretch>
            <a:fillRect/>
          </a:stretch>
        </p:blipFill>
        <p:spPr>
          <a:xfrm>
            <a:off x="-1748735" y="0"/>
            <a:ext cx="12527585" cy="6889689"/>
          </a:xfrm>
        </p:spPr>
      </p:pic>
    </p:spTree>
    <p:extLst>
      <p:ext uri="{BB962C8B-B14F-4D97-AF65-F5344CB8AC3E}">
        <p14:creationId xmlns:p14="http://schemas.microsoft.com/office/powerpoint/2010/main" val="260536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Pink yellow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74" r="-3374"/>
          <a:stretch>
            <a:fillRect/>
          </a:stretch>
        </p:blipFill>
        <p:spPr>
          <a:xfrm>
            <a:off x="-377601" y="618699"/>
            <a:ext cx="9920660" cy="5455981"/>
          </a:xfrm>
        </p:spPr>
      </p:pic>
    </p:spTree>
    <p:extLst>
      <p:ext uri="{BB962C8B-B14F-4D97-AF65-F5344CB8AC3E}">
        <p14:creationId xmlns:p14="http://schemas.microsoft.com/office/powerpoint/2010/main" val="164923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Pink yellow pictur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73" b="-2673"/>
          <a:stretch>
            <a:fillRect/>
          </a:stretch>
        </p:blipFill>
        <p:spPr>
          <a:xfrm>
            <a:off x="0" y="822740"/>
            <a:ext cx="9354256" cy="5028848"/>
          </a:xfrm>
        </p:spPr>
      </p:pic>
    </p:spTree>
    <p:extLst>
      <p:ext uri="{BB962C8B-B14F-4D97-AF65-F5344CB8AC3E}">
        <p14:creationId xmlns:p14="http://schemas.microsoft.com/office/powerpoint/2010/main" val="8897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Stripes pink big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04" b="-3104"/>
          <a:stretch>
            <a:fillRect/>
          </a:stretch>
        </p:blipFill>
        <p:spPr>
          <a:xfrm>
            <a:off x="0" y="719774"/>
            <a:ext cx="9144000" cy="5028847"/>
          </a:xfrm>
        </p:spPr>
      </p:pic>
    </p:spTree>
    <p:extLst>
      <p:ext uri="{BB962C8B-B14F-4D97-AF65-F5344CB8AC3E}">
        <p14:creationId xmlns:p14="http://schemas.microsoft.com/office/powerpoint/2010/main" val="292217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Stripes pink big pictur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416" b="-11416"/>
          <a:stretch>
            <a:fillRect/>
          </a:stretch>
        </p:blipFill>
        <p:spPr>
          <a:xfrm>
            <a:off x="-112145" y="743904"/>
            <a:ext cx="9256145" cy="5090523"/>
          </a:xfrm>
        </p:spPr>
      </p:pic>
    </p:spTree>
    <p:extLst>
      <p:ext uri="{BB962C8B-B14F-4D97-AF65-F5344CB8AC3E}">
        <p14:creationId xmlns:p14="http://schemas.microsoft.com/office/powerpoint/2010/main" val="368176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Stripes red and yellow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14" r="-11314"/>
          <a:stretch>
            <a:fillRect/>
          </a:stretch>
        </p:blipFill>
        <p:spPr>
          <a:xfrm>
            <a:off x="-1081317" y="265972"/>
            <a:ext cx="11310926" cy="6220573"/>
          </a:xfrm>
        </p:spPr>
      </p:pic>
    </p:spTree>
    <p:extLst>
      <p:ext uri="{BB962C8B-B14F-4D97-AF65-F5344CB8AC3E}">
        <p14:creationId xmlns:p14="http://schemas.microsoft.com/office/powerpoint/2010/main" val="218015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Stipes red and yellow pictur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8" b="9178"/>
          <a:stretch>
            <a:fillRect/>
          </a:stretch>
        </p:blipFill>
        <p:spPr>
          <a:xfrm>
            <a:off x="-112145" y="1029666"/>
            <a:ext cx="9267009" cy="5096498"/>
          </a:xfrm>
        </p:spPr>
      </p:pic>
    </p:spTree>
    <p:extLst>
      <p:ext uri="{BB962C8B-B14F-4D97-AF65-F5344CB8AC3E}">
        <p14:creationId xmlns:p14="http://schemas.microsoft.com/office/powerpoint/2010/main" val="32506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Stripes red yellowgreen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8" b="8098"/>
          <a:stretch>
            <a:fillRect/>
          </a:stretch>
        </p:blipFill>
        <p:spPr>
          <a:xfrm>
            <a:off x="-112145" y="1035640"/>
            <a:ext cx="9256145" cy="5090523"/>
          </a:xfrm>
        </p:spPr>
      </p:pic>
    </p:spTree>
    <p:extLst>
      <p:ext uri="{BB962C8B-B14F-4D97-AF65-F5344CB8AC3E}">
        <p14:creationId xmlns:p14="http://schemas.microsoft.com/office/powerpoint/2010/main" val="233075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latshållare för innehåll 4" descr="Stripes red yellowgreen pictur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75" r="-7275"/>
          <a:stretch>
            <a:fillRect/>
          </a:stretch>
        </p:blipFill>
        <p:spPr>
          <a:xfrm>
            <a:off x="-805041" y="377604"/>
            <a:ext cx="10639883" cy="5851526"/>
          </a:xfrm>
        </p:spPr>
      </p:pic>
    </p:spTree>
    <p:extLst>
      <p:ext uri="{BB962C8B-B14F-4D97-AF65-F5344CB8AC3E}">
        <p14:creationId xmlns:p14="http://schemas.microsoft.com/office/powerpoint/2010/main" val="167521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Closeup shades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0" b="10090"/>
          <a:stretch>
            <a:fillRect/>
          </a:stretch>
        </p:blipFill>
        <p:spPr>
          <a:xfrm>
            <a:off x="-43489" y="778225"/>
            <a:ext cx="9256145" cy="5090523"/>
          </a:xfrm>
        </p:spPr>
      </p:pic>
    </p:spTree>
    <p:extLst>
      <p:ext uri="{BB962C8B-B14F-4D97-AF65-F5344CB8AC3E}">
        <p14:creationId xmlns:p14="http://schemas.microsoft.com/office/powerpoint/2010/main" val="194804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Shades horri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98" r="-8498"/>
          <a:stretch>
            <a:fillRect/>
          </a:stretch>
        </p:blipFill>
        <p:spPr>
          <a:xfrm>
            <a:off x="-841025" y="388556"/>
            <a:ext cx="10830341" cy="5956271"/>
          </a:xfrm>
        </p:spPr>
      </p:pic>
    </p:spTree>
    <p:extLst>
      <p:ext uri="{BB962C8B-B14F-4D97-AF65-F5344CB8AC3E}">
        <p14:creationId xmlns:p14="http://schemas.microsoft.com/office/powerpoint/2010/main" val="106227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Closeup pal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0610" r="-10610"/>
          <a:stretch>
            <a:fillRect/>
          </a:stretch>
        </p:blipFill>
        <p:spPr>
          <a:xfrm>
            <a:off x="-1035806" y="278993"/>
            <a:ext cx="11162432" cy="6138908"/>
          </a:xfrm>
        </p:spPr>
      </p:pic>
    </p:spTree>
    <p:extLst>
      <p:ext uri="{BB962C8B-B14F-4D97-AF65-F5344CB8AC3E}">
        <p14:creationId xmlns:p14="http://schemas.microsoft.com/office/powerpoint/2010/main" val="126122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8" name="Platshållare för innehåll 7" descr="Detail 3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10" r="-10610"/>
          <a:stretch>
            <a:fillRect/>
          </a:stretch>
        </p:blipFill>
        <p:spPr>
          <a:xfrm>
            <a:off x="-1012663" y="328485"/>
            <a:ext cx="11139289" cy="6126180"/>
          </a:xfrm>
        </p:spPr>
      </p:pic>
    </p:spTree>
    <p:extLst>
      <p:ext uri="{BB962C8B-B14F-4D97-AF65-F5344CB8AC3E}">
        <p14:creationId xmlns:p14="http://schemas.microsoft.com/office/powerpoint/2010/main" val="71989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Close up red green horri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0610" r="-10610"/>
          <a:stretch>
            <a:fillRect/>
          </a:stretch>
        </p:blipFill>
        <p:spPr>
          <a:xfrm>
            <a:off x="-995469" y="291737"/>
            <a:ext cx="11139259" cy="6126163"/>
          </a:xfrm>
        </p:spPr>
      </p:pic>
    </p:spTree>
    <p:extLst>
      <p:ext uri="{BB962C8B-B14F-4D97-AF65-F5344CB8AC3E}">
        <p14:creationId xmlns:p14="http://schemas.microsoft.com/office/powerpoint/2010/main" val="441790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Detail red green horri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10" r="-10610"/>
          <a:stretch>
            <a:fillRect/>
          </a:stretch>
        </p:blipFill>
        <p:spPr>
          <a:xfrm>
            <a:off x="-1064153" y="259967"/>
            <a:ext cx="11259435" cy="6192256"/>
          </a:xfrm>
        </p:spPr>
      </p:pic>
    </p:spTree>
    <p:extLst>
      <p:ext uri="{BB962C8B-B14F-4D97-AF65-F5344CB8AC3E}">
        <p14:creationId xmlns:p14="http://schemas.microsoft.com/office/powerpoint/2010/main" val="322915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Closeup black yellow horri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10" r="-10610"/>
          <a:stretch>
            <a:fillRect/>
          </a:stretch>
        </p:blipFill>
        <p:spPr>
          <a:xfrm>
            <a:off x="-949989" y="311471"/>
            <a:ext cx="11093779" cy="6101151"/>
          </a:xfrm>
        </p:spPr>
      </p:pic>
    </p:spTree>
    <p:extLst>
      <p:ext uri="{BB962C8B-B14F-4D97-AF65-F5344CB8AC3E}">
        <p14:creationId xmlns:p14="http://schemas.microsoft.com/office/powerpoint/2010/main" val="14792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Closeup cristalls sea lik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10" r="-10610"/>
          <a:stretch>
            <a:fillRect/>
          </a:stretch>
        </p:blipFill>
        <p:spPr>
          <a:xfrm>
            <a:off x="-1029825" y="282281"/>
            <a:ext cx="11156452" cy="6135619"/>
          </a:xfrm>
        </p:spPr>
      </p:pic>
    </p:spTree>
    <p:extLst>
      <p:ext uri="{BB962C8B-B14F-4D97-AF65-F5344CB8AC3E}">
        <p14:creationId xmlns:p14="http://schemas.microsoft.com/office/powerpoint/2010/main" val="171344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Closeup darkest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10" r="-10610"/>
          <a:stretch>
            <a:fillRect/>
          </a:stretch>
        </p:blipFill>
        <p:spPr>
          <a:xfrm>
            <a:off x="-1012633" y="274577"/>
            <a:ext cx="11139260" cy="6126164"/>
          </a:xfrm>
        </p:spPr>
      </p:pic>
    </p:spTree>
    <p:extLst>
      <p:ext uri="{BB962C8B-B14F-4D97-AF65-F5344CB8AC3E}">
        <p14:creationId xmlns:p14="http://schemas.microsoft.com/office/powerpoint/2010/main" val="356347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6" name="Platshållare för innehåll 5" descr="Closeup brown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10" r="-10610"/>
          <a:stretch>
            <a:fillRect/>
          </a:stretch>
        </p:blipFill>
        <p:spPr>
          <a:xfrm>
            <a:off x="-978071" y="285863"/>
            <a:ext cx="11087532" cy="6097715"/>
          </a:xfrm>
        </p:spPr>
      </p:pic>
    </p:spTree>
    <p:extLst>
      <p:ext uri="{BB962C8B-B14F-4D97-AF65-F5344CB8AC3E}">
        <p14:creationId xmlns:p14="http://schemas.microsoft.com/office/powerpoint/2010/main" val="215328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Closeup green pink horri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10" r="-10610"/>
          <a:stretch>
            <a:fillRect/>
          </a:stretch>
        </p:blipFill>
        <p:spPr>
          <a:xfrm>
            <a:off x="-981193" y="284870"/>
            <a:ext cx="11176474" cy="6146630"/>
          </a:xfrm>
        </p:spPr>
      </p:pic>
    </p:spTree>
    <p:extLst>
      <p:ext uri="{BB962C8B-B14F-4D97-AF65-F5344CB8AC3E}">
        <p14:creationId xmlns:p14="http://schemas.microsoft.com/office/powerpoint/2010/main" val="404001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 advClick="0" advTm="4600">
        <p14:reveal/>
      </p:transition>
    </mc:Choice>
    <mc:Fallback xmlns="">
      <p:transition xmlns:p14="http://schemas.microsoft.com/office/powerpoint/2010/main" spd="slow" advClick="0" advTm="46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 Svart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Svart .thmx</Template>
  <TotalTime>541</TotalTime>
  <Words>8</Words>
  <Application>Microsoft Macintosh PowerPoint</Application>
  <PresentationFormat>Bildspel på skärmen (4:3)</PresentationFormat>
  <Paragraphs>3</Paragraphs>
  <Slides>70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70</vt:i4>
      </vt:variant>
    </vt:vector>
  </HeadingPairs>
  <TitlesOfParts>
    <vt:vector size="71" baseType="lpstr">
      <vt:lpstr> Svart </vt:lpstr>
      <vt:lpstr>”Förlopp”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Renata Francescon</dc:creator>
  <cp:lastModifiedBy>Renata Francescon</cp:lastModifiedBy>
  <cp:revision>27</cp:revision>
  <dcterms:created xsi:type="dcterms:W3CDTF">2015-03-16T11:10:32Z</dcterms:created>
  <dcterms:modified xsi:type="dcterms:W3CDTF">2015-03-19T11:47:14Z</dcterms:modified>
</cp:coreProperties>
</file>